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handoutMasterIdLst>
    <p:handoutMasterId r:id="rId16"/>
  </p:handout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57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3"/>
    <p:restoredTop sz="95859"/>
  </p:normalViewPr>
  <p:slideViewPr>
    <p:cSldViewPr snapToGrid="0">
      <p:cViewPr varScale="1">
        <p:scale>
          <a:sx n="112" d="100"/>
          <a:sy n="112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80C837-CE64-CC74-8A3A-D8B000F3C2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9BE9B-CE87-DF2F-A008-6E3C7EED81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89A59-3EF0-1B46-82D3-E7D67B543B6A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E116-FE5F-939B-2501-F254FF5B7E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24D30-7B69-8306-7B5E-6ACF3983C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7F335-CD54-E94F-B8BB-1D0FD2256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9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D4E0-277F-D6EB-04EC-D37831ECD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91E4B7-4FDB-14B2-8D10-A8A7C92EF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1E51-CB3F-E7AA-72EC-033DDA096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0968C-FB46-1885-AA86-65873125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444CD-51CE-2397-13B4-91D76643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2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A5B1-E658-19FE-F107-62519479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655F6-3109-770B-D3C0-89529511D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EC88-1C8B-ED6C-7569-F6346EC7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15ABD-A2CB-62EA-5C93-A4627C01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18966-4678-BA0E-F281-EDBB868B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9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6A128-B3D8-AB06-CE97-E52596BF9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226A8-CAA5-3B73-1759-79E190EC8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ED9F2-F1D1-FC9A-04C2-19DF4E9F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4F659-E522-8A33-2E13-D0BECB1F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5E551-9A81-541E-3B4B-25D17DEC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67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3FB5-8628-B965-8988-504134E8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B792-5706-62CC-7CAE-F1FBEB961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85539-A089-A66B-4EBE-71789304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45BF3-2EC7-5C64-CE04-893D70B3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46A89-CEE7-7E52-6BBB-1D2AAC6C2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7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3722-6311-9A74-369C-7CFD4AD6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910F6-4CE1-C3FE-C0FD-99CC4636F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255B-C745-556E-232D-5C53FB1F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AB585-8023-00F6-3E82-93A3231B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C1A9F-BE11-8E3D-9155-E35FAEF3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7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E7EE-FF2C-B4CB-E1A2-483EAAC3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5F94-EFED-79A7-55FE-0A21DA724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71727-E129-73B8-CA0C-1E8042EF5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62BAC-0442-AEDA-3E39-F3681062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B29DE-DDB7-74AF-ECCB-60A4F1E2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02938-C8E9-82EC-CFDC-42794ACE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A3D2-B33D-B215-BF76-572CB2B8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7D3AE-2F04-2171-F5FC-130D94375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0984D-30E8-7675-677A-C876E34EA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44ED9F-8BFB-DED5-D5F0-2E4EC1D09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A8D17-6FE7-B87E-7D10-8CD14C25E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1D9631-C127-E15A-DAD9-1DA5305A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042E33-AD72-51E2-4CC7-41593D14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8E0F4D-E4A7-4C5B-2A72-9BE1F414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9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6033-24DB-89F2-0361-90693CA9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B292B-E50A-3219-85EC-49AE8624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62B61-3EC4-4494-D323-93A0B33E0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2B93B-EE94-BDA6-43B1-E6315DA8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1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4CE53-BB9E-23DA-03C6-856CE8C6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CD779-7B89-9D44-BC4A-8D924D0A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952D4-38BB-6A0F-558B-53B1A678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9505-28C1-CF79-D69E-2AAD1456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63E1C-C0A5-2F51-45EB-1F313A0F2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BBBE8-CC84-4038-FC5E-175F2E4C6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032CF-131E-AF2E-310C-6A7E8288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6699A-70DA-0673-37BA-E5465A35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07E5F-02E5-9129-3E0D-89070F8D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4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59EBB-D460-FAD3-2FE0-07F2EB70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08CEF6-1C04-0BD2-C68E-9AB1E20F1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91981-D9BD-5F85-6AEA-14BB9D437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F7109-B75D-7C69-FC6B-4B0BEFCAD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8F617-895E-C64C-BED7-DB1380A5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9CBF9-4C58-F003-787B-D58F2A7B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7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FEB4F-403F-CCD4-1756-E36830CD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8F41B-937F-7C52-E08D-339BC8276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72905-BD90-9875-F901-EFD14ACFB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EDDF8-2659-890B-FF41-FC93C162B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605A-060F-0162-CD79-544B77DFB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top-machine-learning-algorithms-for-classification-2197870ff50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nHJ/CirrhosisPrediction/deployments/activity_log?environment=cirrhosisprediction" TargetMode="External"/><Relationship Id="rId2" Type="http://schemas.openxmlformats.org/officeDocument/2006/relationships/hyperlink" Target="https://cirrhosisprediction.herokuapp.com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8936-9FE9-D119-E3D8-4C4D83427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60437"/>
            <a:ext cx="9144000" cy="1195742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Cirrhosis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FECEB-F55D-2A19-2915-7A6DCDFED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3785"/>
            <a:ext cx="9144000" cy="1655762"/>
          </a:xfrm>
        </p:spPr>
        <p:txBody>
          <a:bodyPr/>
          <a:lstStyle/>
          <a:p>
            <a:r>
              <a:rPr lang="en-AU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Algorithms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6453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8B8B-A0EB-6000-77B8-085C8565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49256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solidFill>
                  <a:srgbClr val="C00000"/>
                </a:solidFill>
                <a:effectLst/>
                <a:latin typeface="+mn-lt"/>
              </a:rPr>
              <a:t>Activation(LeakyReLU) + 64/8 Nodes + 40 Epochs</a:t>
            </a:r>
            <a:br>
              <a:rPr lang="en-AU" sz="5400" dirty="0">
                <a:solidFill>
                  <a:srgbClr val="C00000"/>
                </a:solidFill>
                <a:effectLst/>
                <a:latin typeface="+mn-lt"/>
              </a:rPr>
            </a:br>
            <a:r>
              <a:rPr lang="en-AU" sz="310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</a:rPr>
              <a:t>Has The Best Accuracy Rate+ Good Recall Rate And Precision Rate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186848-D229-EFD3-9CFC-0FBEC5B8BB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83682" y="320992"/>
            <a:ext cx="6921798" cy="4251008"/>
          </a:xfrm>
        </p:spPr>
      </p:pic>
    </p:spTree>
    <p:extLst>
      <p:ext uri="{BB962C8B-B14F-4D97-AF65-F5344CB8AC3E}">
        <p14:creationId xmlns:p14="http://schemas.microsoft.com/office/powerpoint/2010/main" val="116930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B74FC2B-2E4D-1DF0-68E4-A315EB5FC4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5872" y="891687"/>
            <a:ext cx="7553798" cy="34242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6D3DD-324A-6729-F88C-547578B9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108" y="3429000"/>
            <a:ext cx="4732020" cy="275463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Pickle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The Trained Model And 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The Fitted Scaler</a:t>
            </a:r>
          </a:p>
        </p:txBody>
      </p:sp>
    </p:spTree>
    <p:extLst>
      <p:ext uri="{BB962C8B-B14F-4D97-AF65-F5344CB8AC3E}">
        <p14:creationId xmlns:p14="http://schemas.microsoft.com/office/powerpoint/2010/main" val="380595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9873-80DC-E21E-815D-64222E20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630" y="2628582"/>
            <a:ext cx="5665470" cy="1531937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Let’s Have A Look</a:t>
            </a:r>
            <a:endParaRPr lang="en-US" sz="6000" b="1" dirty="0">
              <a:solidFill>
                <a:schemeClr val="accent5">
                  <a:lumMod val="50000"/>
                </a:schemeClr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146305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E622-B6AF-9180-AED4-DA5EFAB47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010" y="1645920"/>
            <a:ext cx="5646420" cy="3771899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rgbClr val="C00000"/>
                </a:solidFill>
              </a:rPr>
              <a:t>Thank You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5400" dirty="0">
                <a:solidFill>
                  <a:schemeClr val="accent5">
                    <a:lumMod val="50000"/>
                  </a:schemeClr>
                </a:solidFill>
              </a:rPr>
              <a:t>For Your Attention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8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3433BB-0DB2-3106-FBE2-626338641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0" r="-1" b="815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34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59C520-428E-D949-D480-38991707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4518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F02E6-1163-769F-F81B-B0413C7FE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740" y="1731169"/>
            <a:ext cx="4202430" cy="339566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Python 3.9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Pandas 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HTML/CSS/Bootstrap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Python Matplotlib/Seaborn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MongoDB Atlas</a:t>
            </a:r>
            <a:endParaRPr lang="en-AU" dirty="0">
              <a:effectLst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Google Colab</a:t>
            </a:r>
          </a:p>
          <a:p>
            <a:endParaRPr lang="en-AU" sz="1800" dirty="0">
              <a:solidFill>
                <a:srgbClr val="023360"/>
              </a:solidFill>
              <a:latin typeface="Roboto" panose="02000000000000000000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AB5C02E-5CAA-53A5-3746-04301A013917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33451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7F04B2E-C384-8CE1-E09F-80F12971EC22}"/>
              </a:ext>
            </a:extLst>
          </p:cNvPr>
          <p:cNvSpPr txBox="1">
            <a:spLocks/>
          </p:cNvSpPr>
          <p:nvPr/>
        </p:nvSpPr>
        <p:spPr>
          <a:xfrm>
            <a:off x="6096000" y="1731169"/>
            <a:ext cx="4202430" cy="3395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a typeface="Roboto" panose="02000000000000000000" pitchFamily="2" charset="0"/>
              </a:rPr>
              <a:t>Flask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a typeface="Roboto" panose="02000000000000000000" pitchFamily="2" charset="0"/>
              </a:rPr>
              <a:t>Anime.js</a:t>
            </a:r>
            <a:endParaRPr lang="en-AU" sz="1800" dirty="0">
              <a:solidFill>
                <a:srgbClr val="023360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</a:rPr>
              <a:t>Scikit-Learn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</a:rPr>
              <a:t>Gunicorn(Display </a:t>
            </a:r>
            <a:r>
              <a:rPr lang="en-AU" sz="1800" dirty="0" err="1">
                <a:solidFill>
                  <a:srgbClr val="023360"/>
                </a:solidFill>
              </a:rPr>
              <a:t>app.py</a:t>
            </a:r>
            <a:r>
              <a:rPr lang="en-AU" sz="1800" dirty="0">
                <a:solidFill>
                  <a:srgbClr val="0233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</a:rPr>
              <a:t>Tensorflow(DL)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</a:rPr>
              <a:t>Pickle(Export/Import Trained Model)</a:t>
            </a:r>
          </a:p>
          <a:p>
            <a:endParaRPr lang="en-AU" sz="1800" dirty="0">
              <a:solidFill>
                <a:srgbClr val="02336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9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6A47-6A34-CA76-F952-BBD7D1A8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77" y="163045"/>
            <a:ext cx="401955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Dataset(Kaggle)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9D02CEC-98BB-747B-26EA-F4961DD506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47664" y="1488608"/>
            <a:ext cx="3036377" cy="4853772"/>
          </a:xfr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700F45B-89B0-818E-71A0-84092EFA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8608"/>
            <a:ext cx="3835306" cy="48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3F0C7-DEE0-B302-7E3A-55DF11AD5D2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1201" y="217171"/>
            <a:ext cx="3594072" cy="3211829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07A246-F045-2A44-E3BF-D362ACDD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22" y="3520440"/>
            <a:ext cx="3594072" cy="3211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C99DA-69D1-866C-6D26-F63CA1378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39" y="217171"/>
            <a:ext cx="3594073" cy="3211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E699B-5935-3EBF-E2AB-B44D2DACA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283" y="3520440"/>
            <a:ext cx="3594072" cy="3211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E397D6-A87F-9A0E-5DF4-099CD432492E}"/>
              </a:ext>
            </a:extLst>
          </p:cNvPr>
          <p:cNvSpPr txBox="1"/>
          <p:nvPr/>
        </p:nvSpPr>
        <p:spPr>
          <a:xfrm>
            <a:off x="8810871" y="1653748"/>
            <a:ext cx="3259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Fill In Null Values</a:t>
            </a:r>
          </a:p>
        </p:txBody>
      </p:sp>
    </p:spTree>
    <p:extLst>
      <p:ext uri="{BB962C8B-B14F-4D97-AF65-F5344CB8AC3E}">
        <p14:creationId xmlns:p14="http://schemas.microsoft.com/office/powerpoint/2010/main" val="222567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881361A-C407-9D2A-9DB4-FD11163210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63979" y="1706606"/>
            <a:ext cx="9464039" cy="4747899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54F2196-346B-47B5-F39B-DD00011E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87" y="492318"/>
            <a:ext cx="10363825" cy="10999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Seaborn-Regplot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  <a:t>(Check Linear Relationship Between Numeric features and categories features)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690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1491-001E-DF25-50ED-BC215183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Seaborn-bar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  <a:t>(Categories features vs 4 Stages)</a:t>
            </a:r>
            <a:endParaRPr lang="en-US" sz="27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255167-B974-B87D-064F-BB2AAF3BEA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54480" y="1690688"/>
            <a:ext cx="8686800" cy="4369101"/>
          </a:xfrm>
        </p:spPr>
      </p:pic>
    </p:spTree>
    <p:extLst>
      <p:ext uri="{BB962C8B-B14F-4D97-AF65-F5344CB8AC3E}">
        <p14:creationId xmlns:p14="http://schemas.microsoft.com/office/powerpoint/2010/main" val="61545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232-2E9D-26BE-9ADC-F812D76E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855"/>
            <a:ext cx="10515600" cy="9493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For-Loop Scaler Methods and Classifier Algorithms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4A127-B94A-8B57-91A0-1645C77BEB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5448" y="1565910"/>
            <a:ext cx="10512848" cy="44156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DC284-9F0C-CF92-A997-4EF15C7B46FF}"/>
              </a:ext>
            </a:extLst>
          </p:cNvPr>
          <p:cNvSpPr txBox="1"/>
          <p:nvPr/>
        </p:nvSpPr>
        <p:spPr>
          <a:xfrm>
            <a:off x="7258050" y="2560320"/>
            <a:ext cx="3268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Small Data Set-&gt; Higher Percentage Of Test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82F9F7-0061-C907-C21A-257EE4E2286E}"/>
              </a:ext>
            </a:extLst>
          </p:cNvPr>
          <p:cNvCxnSpPr/>
          <p:nvPr/>
        </p:nvCxnSpPr>
        <p:spPr>
          <a:xfrm>
            <a:off x="6720840" y="2423160"/>
            <a:ext cx="537210" cy="13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7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1769-677A-C5B3-8CE9-E250227C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30" y="4755197"/>
            <a:ext cx="9349740" cy="1439863"/>
          </a:xfrm>
        </p:spPr>
        <p:txBody>
          <a:bodyPr>
            <a:normAutofit/>
          </a:bodyPr>
          <a:lstStyle/>
          <a:p>
            <a:r>
              <a:rPr lang="en-AU" sz="3600" dirty="0">
                <a:solidFill>
                  <a:srgbClr val="C00000"/>
                </a:solidFill>
                <a:effectLst/>
                <a:latin typeface="+mn-lt"/>
              </a:rPr>
              <a:t>GradientBoostingClassifier </a:t>
            </a:r>
            <a:br>
              <a:rPr lang="en-AU" sz="3600" dirty="0">
                <a:solidFill>
                  <a:srgbClr val="C00000"/>
                </a:solidFill>
                <a:effectLst/>
                <a:latin typeface="+mn-lt"/>
              </a:rPr>
            </a:br>
            <a:r>
              <a:rPr lang="en-AU" sz="270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</a:rPr>
              <a:t>Has The Best Accuracy Rate+ Good Recall Rate And Precision Rate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FDE5C-030E-A987-D920-C2F05C87C4C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16132" y="949643"/>
            <a:ext cx="8605256" cy="3424237"/>
          </a:xfrm>
        </p:spPr>
      </p:pic>
    </p:spTree>
    <p:extLst>
      <p:ext uri="{BB962C8B-B14F-4D97-AF65-F5344CB8AC3E}">
        <p14:creationId xmlns:p14="http://schemas.microsoft.com/office/powerpoint/2010/main" val="374343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3A4C-05CE-F062-E9FF-5164D628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For-Loop Activations, Nodes, and Epochs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62A0C-461C-AFF5-7927-CA12F6DBE7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1828800" y="1529940"/>
            <a:ext cx="8081010" cy="4962935"/>
          </a:xfrm>
        </p:spPr>
      </p:pic>
    </p:spTree>
    <p:extLst>
      <p:ext uri="{BB962C8B-B14F-4D97-AF65-F5344CB8AC3E}">
        <p14:creationId xmlns:p14="http://schemas.microsoft.com/office/powerpoint/2010/main" val="1298727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157</Words>
  <Application>Microsoft Macintosh PowerPoint</Application>
  <PresentationFormat>Widescreen</PresentationFormat>
  <Paragraphs>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Office Theme 2013 - 2022</vt:lpstr>
      <vt:lpstr>Cirrhosis Prediction</vt:lpstr>
      <vt:lpstr>Tools</vt:lpstr>
      <vt:lpstr>Dataset(Kaggle)</vt:lpstr>
      <vt:lpstr>PowerPoint Presentation</vt:lpstr>
      <vt:lpstr>Seaborn-Regplot (Check Linear Relationship Between Numeric features and categories features)</vt:lpstr>
      <vt:lpstr>Seaborn-bar (Categories features vs 4 Stages)</vt:lpstr>
      <vt:lpstr>For-Loop Scaler Methods and Classifier Algorithms</vt:lpstr>
      <vt:lpstr>GradientBoostingClassifier  Has The Best Accuracy Rate+ Good Recall Rate And Precision Rate</vt:lpstr>
      <vt:lpstr>For-Loop Activations, Nodes, and Epochs</vt:lpstr>
      <vt:lpstr>Activation(LeakyReLU) + 64/8 Nodes + 40 Epochs Has The Best Accuracy Rate+ Good Recall Rate And Precision Rate</vt:lpstr>
      <vt:lpstr>Pickle The Trained Model And  The Fitted Scaler</vt:lpstr>
      <vt:lpstr>Let’s Have A Look</vt:lpstr>
      <vt:lpstr>Thank You  For Your Attention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Cirrhosis Prediction</dc:title>
  <dc:creator>HUAN JHE LIN</dc:creator>
  <cp:lastModifiedBy>HUAN JHE LIN</cp:lastModifiedBy>
  <cp:revision>2</cp:revision>
  <dcterms:created xsi:type="dcterms:W3CDTF">2022-12-15T07:03:40Z</dcterms:created>
  <dcterms:modified xsi:type="dcterms:W3CDTF">2022-12-15T09:50:46Z</dcterms:modified>
</cp:coreProperties>
</file>